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0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52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75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34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66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81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7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1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28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92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9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99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69F9-3AC6-C343-A556-34168DD3CA56}" type="datetimeFigureOut">
              <a:rPr lang="es-ES" smtClean="0"/>
              <a:pPr/>
              <a:t>08-06-15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B0CA-52D5-B84A-843D-54C1F9EA25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56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3019" y="2383346"/>
            <a:ext cx="3750981" cy="1128954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bg1"/>
                </a:solidFill>
              </a:rPr>
              <a:t>TITULO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4909" y="3886200"/>
            <a:ext cx="3750982" cy="473149"/>
          </a:xfrm>
        </p:spPr>
        <p:txBody>
          <a:bodyPr>
            <a:normAutofit/>
          </a:bodyPr>
          <a:lstStyle/>
          <a:p>
            <a:pPr algn="l"/>
            <a:r>
              <a:rPr lang="es-ES" sz="2400" dirty="0" smtClean="0">
                <a:solidFill>
                  <a:srgbClr val="FFFFFF"/>
                </a:solidFill>
              </a:rPr>
              <a:t>Nombre</a:t>
            </a:r>
            <a:endParaRPr lang="es-E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8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23" y="223280"/>
            <a:ext cx="6507126" cy="478466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ea typeface="Adobe Kaiti Std R" pitchFamily="18" charset="-128"/>
                <a:cs typeface="Adobe Arabic" pitchFamily="18" charset="-78"/>
              </a:rPr>
              <a:t>Datos del Expositor</a:t>
            </a:r>
            <a:endParaRPr lang="es-ES" sz="2800" b="1" dirty="0">
              <a:ea typeface="Adobe Kaiti Std R" pitchFamily="18" charset="-12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69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23" y="223280"/>
            <a:ext cx="6507126" cy="478466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ea typeface="Adobe Kaiti Std R" pitchFamily="18" charset="-128"/>
                <a:cs typeface="Adobe Arabic" pitchFamily="18" charset="-78"/>
              </a:rPr>
              <a:t>Propósito</a:t>
            </a:r>
            <a:endParaRPr lang="es-ES" sz="2800" b="1" dirty="0">
              <a:ea typeface="Adobe Kaiti Std R" pitchFamily="18" charset="-12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69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23" y="223280"/>
            <a:ext cx="6507126" cy="478466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ea typeface="Adobe Kaiti Std R" pitchFamily="18" charset="-128"/>
                <a:cs typeface="Adobe Arabic" pitchFamily="18" charset="-78"/>
              </a:rPr>
              <a:t>Proceso de Implementación</a:t>
            </a:r>
            <a:endParaRPr lang="es-ES" sz="2800" b="1" dirty="0">
              <a:ea typeface="Adobe Kaiti Std R" pitchFamily="18" charset="-12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69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23" y="223280"/>
            <a:ext cx="6507126" cy="478466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ea typeface="Adobe Kaiti Std R" pitchFamily="18" charset="-128"/>
                <a:cs typeface="Adobe Arabic" pitchFamily="18" charset="-78"/>
              </a:rPr>
              <a:t>Proceso de Implementación</a:t>
            </a:r>
            <a:endParaRPr lang="es-ES" sz="2800" b="1" dirty="0">
              <a:ea typeface="Adobe Kaiti Std R" pitchFamily="18" charset="-12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69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23" y="223280"/>
            <a:ext cx="6507126" cy="478466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ea typeface="Adobe Kaiti Std R" pitchFamily="18" charset="-128"/>
                <a:cs typeface="Adobe Arabic" pitchFamily="18" charset="-78"/>
              </a:rPr>
              <a:t>Resultados</a:t>
            </a:r>
            <a:endParaRPr lang="es-ES" sz="2800" b="1" dirty="0">
              <a:ea typeface="Adobe Kaiti Std R" pitchFamily="18" charset="-12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69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23" y="223280"/>
            <a:ext cx="6507126" cy="478466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ea typeface="Adobe Kaiti Std R" pitchFamily="18" charset="-128"/>
                <a:cs typeface="Adobe Arabic" pitchFamily="18" charset="-78"/>
              </a:rPr>
              <a:t>Conclusión</a:t>
            </a:r>
            <a:endParaRPr lang="es-ES" sz="2800" b="1" dirty="0">
              <a:ea typeface="Adobe Kaiti Std R" pitchFamily="18" charset="-12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699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Macintosh PowerPoint</Application>
  <PresentationFormat>Presentación en pantalla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TITULO</vt:lpstr>
      <vt:lpstr>Datos del Expositor</vt:lpstr>
      <vt:lpstr>Propósito</vt:lpstr>
      <vt:lpstr>Proceso de Implementación</vt:lpstr>
      <vt:lpstr>Proceso de Implementación</vt:lpstr>
      <vt:lpstr>Resultados</vt:lpstr>
      <vt:lpstr>Conclusión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Raquel Aburto</dc:creator>
  <cp:lastModifiedBy>Paula Riffo</cp:lastModifiedBy>
  <cp:revision>6</cp:revision>
  <dcterms:created xsi:type="dcterms:W3CDTF">2014-06-04T21:15:22Z</dcterms:created>
  <dcterms:modified xsi:type="dcterms:W3CDTF">2015-06-08T20:25:26Z</dcterms:modified>
</cp:coreProperties>
</file>